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63" d="100"/>
          <a:sy n="163" d="100"/>
        </p:scale>
        <p:origin x="1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681C-AEA8-6392-2E42-5F7203088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</a:t>
            </a:r>
            <a:r>
              <a:rPr lang="en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olaris controller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3A99A-EC7E-C993-3A28-17CC88A9E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N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开发实战</a:t>
            </a:r>
          </a:p>
        </p:txBody>
      </p:sp>
    </p:spTree>
    <p:extLst>
      <p:ext uri="{BB962C8B-B14F-4D97-AF65-F5344CB8AC3E}">
        <p14:creationId xmlns:p14="http://schemas.microsoft.com/office/powerpoint/2010/main" val="354436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F8FF-90A2-95FE-9FA3-6A8B90EC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基本原理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4E035B-F741-7988-59D2-902384070A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15" y="837470"/>
            <a:ext cx="6915663" cy="5186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B01F395-2942-65DE-D90F-BE8700E2E3F5}"/>
              </a:ext>
            </a:extLst>
          </p:cNvPr>
          <p:cNvSpPr/>
          <p:nvPr/>
        </p:nvSpPr>
        <p:spPr>
          <a:xfrm>
            <a:off x="2580862" y="833783"/>
            <a:ext cx="1447033" cy="676965"/>
          </a:xfrm>
          <a:prstGeom prst="frame">
            <a:avLst>
              <a:gd name="adj1" fmla="val 55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80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CC9CEB-F09A-05F9-C703-55D4AEB432B0}"/>
              </a:ext>
            </a:extLst>
          </p:cNvPr>
          <p:cNvCxnSpPr>
            <a:cxnSpLocks/>
          </p:cNvCxnSpPr>
          <p:nvPr/>
        </p:nvCxnSpPr>
        <p:spPr>
          <a:xfrm flipV="1">
            <a:off x="4027895" y="395416"/>
            <a:ext cx="1338853" cy="44021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503C7D-0D72-C790-A8DF-FC02659B3BBE}"/>
              </a:ext>
            </a:extLst>
          </p:cNvPr>
          <p:cNvSpPr txBox="1"/>
          <p:nvPr/>
        </p:nvSpPr>
        <p:spPr>
          <a:xfrm>
            <a:off x="5414837" y="232935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监控资源crud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BED6C90-F1BE-6988-B6FB-85F967EE8617}"/>
              </a:ext>
            </a:extLst>
          </p:cNvPr>
          <p:cNvSpPr/>
          <p:nvPr/>
        </p:nvSpPr>
        <p:spPr>
          <a:xfrm>
            <a:off x="2580861" y="1610632"/>
            <a:ext cx="1447033" cy="823649"/>
          </a:xfrm>
          <a:prstGeom prst="frame">
            <a:avLst>
              <a:gd name="adj1" fmla="val 55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80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2B5D3C-A7D8-8D62-3AF1-B037A5E67062}"/>
              </a:ext>
            </a:extLst>
          </p:cNvPr>
          <p:cNvCxnSpPr>
            <a:cxnSpLocks/>
          </p:cNvCxnSpPr>
          <p:nvPr/>
        </p:nvCxnSpPr>
        <p:spPr>
          <a:xfrm flipV="1">
            <a:off x="4027895" y="2022456"/>
            <a:ext cx="4136210" cy="2654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82D36A-F020-59A5-AF0D-00877BDE30B6}"/>
              </a:ext>
            </a:extLst>
          </p:cNvPr>
          <p:cNvSpPr txBox="1"/>
          <p:nvPr/>
        </p:nvSpPr>
        <p:spPr>
          <a:xfrm>
            <a:off x="8164105" y="183779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事件buffer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151E587C-5A67-96C1-2CE0-DBBD272CE8B1}"/>
              </a:ext>
            </a:extLst>
          </p:cNvPr>
          <p:cNvSpPr/>
          <p:nvPr/>
        </p:nvSpPr>
        <p:spPr>
          <a:xfrm>
            <a:off x="4363494" y="2509077"/>
            <a:ext cx="813987" cy="724907"/>
          </a:xfrm>
          <a:prstGeom prst="frame">
            <a:avLst>
              <a:gd name="adj1" fmla="val 55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80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2F3FAB-2BEA-BFEA-A46F-9FF0D0F4C911}"/>
              </a:ext>
            </a:extLst>
          </p:cNvPr>
          <p:cNvCxnSpPr>
            <a:cxnSpLocks/>
          </p:cNvCxnSpPr>
          <p:nvPr/>
        </p:nvCxnSpPr>
        <p:spPr>
          <a:xfrm>
            <a:off x="5177481" y="3247255"/>
            <a:ext cx="2986624" cy="185608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C6FCA4-3889-2814-14F4-2AEF193B3B76}"/>
              </a:ext>
            </a:extLst>
          </p:cNvPr>
          <p:cNvSpPr txBox="1"/>
          <p:nvPr/>
        </p:nvSpPr>
        <p:spPr>
          <a:xfrm>
            <a:off x="8164104" y="4931946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K</a:t>
            </a:r>
            <a:r>
              <a:rPr lang="en-CN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8s</a:t>
            </a:r>
            <a:r>
              <a:rPr lang="zh-CN" altLang="en-US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CN" altLang="zh-CN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cleint</a:t>
            </a:r>
            <a:r>
              <a:rPr lang="zh-CN" altLang="en-CN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本地存储</a:t>
            </a:r>
            <a:endParaRPr lang="en-CN" sz="28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99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4E035B-F741-7988-59D2-902384070A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15" y="837470"/>
            <a:ext cx="6915663" cy="5186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B2EECE7-CBE7-EF11-A267-89F00FE9A50B}"/>
              </a:ext>
            </a:extLst>
          </p:cNvPr>
          <p:cNvSpPr/>
          <p:nvPr/>
        </p:nvSpPr>
        <p:spPr>
          <a:xfrm>
            <a:off x="1172191" y="2605351"/>
            <a:ext cx="3325668" cy="1101676"/>
          </a:xfrm>
          <a:prstGeom prst="frame">
            <a:avLst>
              <a:gd name="adj1" fmla="val 55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80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A0871B-1560-3ED4-20A7-8FFAB683C1E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497859" y="3156189"/>
            <a:ext cx="4423719" cy="63733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24711F-E77A-7740-9B0B-BAAFD0A5DD61}"/>
              </a:ext>
            </a:extLst>
          </p:cNvPr>
          <p:cNvSpPr txBox="1"/>
          <p:nvPr/>
        </p:nvSpPr>
        <p:spPr>
          <a:xfrm>
            <a:off x="8921578" y="3608858"/>
            <a:ext cx="2633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800" dirty="0">
                <a:solidFill>
                  <a:srgbClr val="FF0000"/>
                </a:solidFill>
              </a:rPr>
              <a:t>支持自定义事件处理函数</a:t>
            </a:r>
          </a:p>
        </p:txBody>
      </p:sp>
    </p:spTree>
    <p:extLst>
      <p:ext uri="{BB962C8B-B14F-4D97-AF65-F5344CB8AC3E}">
        <p14:creationId xmlns:p14="http://schemas.microsoft.com/office/powerpoint/2010/main" val="69031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4E035B-F741-7988-59D2-902384070A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15" y="837470"/>
            <a:ext cx="6915663" cy="5186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B2EECE7-CBE7-EF11-A267-89F00FE9A50B}"/>
              </a:ext>
            </a:extLst>
          </p:cNvPr>
          <p:cNvSpPr/>
          <p:nvPr/>
        </p:nvSpPr>
        <p:spPr>
          <a:xfrm>
            <a:off x="1172191" y="3729815"/>
            <a:ext cx="5994728" cy="1966649"/>
          </a:xfrm>
          <a:prstGeom prst="frame">
            <a:avLst>
              <a:gd name="adj1" fmla="val 18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2DFF6B-642B-10F2-FEAF-B217E30D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196" y="609600"/>
            <a:ext cx="3831044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Polaris</a:t>
            </a:r>
            <a:br>
              <a:rPr lang="en-US" altLang="zh-CN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CN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controller</a:t>
            </a:r>
            <a:br>
              <a:rPr lang="en-US" altLang="zh-CN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CN" alt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064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DF84-B7B3-F8CE-35DF-A2361B65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当前支持的同步类型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10C0-668B-5145-92FF-F7161C46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6899"/>
            <a:ext cx="9905998" cy="312420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命名空间</a:t>
            </a:r>
            <a:endParaRPr lang="en-US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服务</a:t>
            </a:r>
          </a:p>
          <a:p>
            <a:r>
              <a:rPr lang="en-US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实例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21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DF84-B7B3-F8CE-35DF-A2361B65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当前缺陷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10C0-668B-5145-92FF-F7161C46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北极星服务端停机重启后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，资源无法同步</a:t>
            </a:r>
            <a:endParaRPr lang="en-US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北极星服务端删除服务后无法恢复</a:t>
            </a:r>
            <a:endParaRPr lang="en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092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3B3D-2C92-BFD8-2FB5-80F47EA4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定时对账</a:t>
            </a:r>
            <a:r>
              <a:rPr lang="en-CN" dirty="0"/>
              <a:t>解决方案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97354C4-005D-1033-E615-A3D297175C33}"/>
              </a:ext>
            </a:extLst>
          </p:cNvPr>
          <p:cNvSpPr/>
          <p:nvPr/>
        </p:nvSpPr>
        <p:spPr>
          <a:xfrm>
            <a:off x="358341" y="2224216"/>
            <a:ext cx="1989438" cy="827903"/>
          </a:xfrm>
          <a:prstGeom prst="frame">
            <a:avLst>
              <a:gd name="adj1" fmla="val 43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32DD0-A677-45B7-548E-56A8CC5D7919}"/>
              </a:ext>
            </a:extLst>
          </p:cNvPr>
          <p:cNvSpPr txBox="1"/>
          <p:nvPr/>
        </p:nvSpPr>
        <p:spPr>
          <a:xfrm>
            <a:off x="753758" y="245350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CN" dirty="0"/>
              <a:t>8s server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72FA6A4-1D41-DA69-183D-CBBA300A4411}"/>
              </a:ext>
            </a:extLst>
          </p:cNvPr>
          <p:cNvSpPr/>
          <p:nvPr/>
        </p:nvSpPr>
        <p:spPr>
          <a:xfrm>
            <a:off x="358341" y="3715264"/>
            <a:ext cx="1989438" cy="1832920"/>
          </a:xfrm>
          <a:prstGeom prst="frame">
            <a:avLst>
              <a:gd name="adj1" fmla="val 237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E64B23-A79E-173E-64D7-D59B5F95581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353060" y="3052118"/>
            <a:ext cx="0" cy="663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B5DE0C-3F94-91DA-2593-246CFE906B90}"/>
              </a:ext>
            </a:extLst>
          </p:cNvPr>
          <p:cNvSpPr txBox="1"/>
          <p:nvPr/>
        </p:nvSpPr>
        <p:spPr>
          <a:xfrm>
            <a:off x="722919" y="389581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CN" dirty="0"/>
              <a:t>8s client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0E0BA-7B30-6464-382A-03454C7050DD}"/>
              </a:ext>
            </a:extLst>
          </p:cNvPr>
          <p:cNvSpPr/>
          <p:nvPr/>
        </p:nvSpPr>
        <p:spPr>
          <a:xfrm>
            <a:off x="1132382" y="4631724"/>
            <a:ext cx="12153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informer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A7C949-A464-486F-554A-F1F2B520E6F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347779" y="5088924"/>
            <a:ext cx="5189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ame 18">
            <a:extLst>
              <a:ext uri="{FF2B5EF4-FFF2-40B4-BE49-F238E27FC236}">
                <a16:creationId xmlns:a16="http://schemas.microsoft.com/office/drawing/2014/main" id="{77D15B2B-10DD-65E0-4D3A-739DB6C17989}"/>
              </a:ext>
            </a:extLst>
          </p:cNvPr>
          <p:cNvSpPr/>
          <p:nvPr/>
        </p:nvSpPr>
        <p:spPr>
          <a:xfrm>
            <a:off x="2879115" y="2224217"/>
            <a:ext cx="6067173" cy="3323968"/>
          </a:xfrm>
          <a:prstGeom prst="frame">
            <a:avLst>
              <a:gd name="adj1" fmla="val 88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DBFDD6-BE97-FC62-8884-0444AF7A74A1}"/>
              </a:ext>
            </a:extLst>
          </p:cNvPr>
          <p:cNvSpPr txBox="1"/>
          <p:nvPr/>
        </p:nvSpPr>
        <p:spPr>
          <a:xfrm>
            <a:off x="3221588" y="2453501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Polaris controller</a:t>
            </a:r>
            <a:endParaRPr lang="en-C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FD032A-5C2F-A8D7-C47D-975511395F0C}"/>
              </a:ext>
            </a:extLst>
          </p:cNvPr>
          <p:cNvSpPr/>
          <p:nvPr/>
        </p:nvSpPr>
        <p:spPr>
          <a:xfrm>
            <a:off x="2879115" y="4631724"/>
            <a:ext cx="12153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handler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41A108-CAD6-2EAE-C354-946E38A23FA8}"/>
              </a:ext>
            </a:extLst>
          </p:cNvPr>
          <p:cNvGrpSpPr/>
          <p:nvPr/>
        </p:nvGrpSpPr>
        <p:grpSpPr>
          <a:xfrm rot="10800000">
            <a:off x="5212766" y="3680283"/>
            <a:ext cx="1417402" cy="792247"/>
            <a:chOff x="8379617" y="2267208"/>
            <a:chExt cx="2024772" cy="101196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E4B88A0-CB0C-A891-A376-AF30990D68B5}"/>
                </a:ext>
              </a:extLst>
            </p:cNvPr>
            <p:cNvSpPr/>
            <p:nvPr/>
          </p:nvSpPr>
          <p:spPr>
            <a:xfrm>
              <a:off x="8379617" y="226720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F2E597-3960-7299-9EF3-41189CF1B2BD}"/>
                </a:ext>
              </a:extLst>
            </p:cNvPr>
            <p:cNvSpPr/>
            <p:nvPr/>
          </p:nvSpPr>
          <p:spPr>
            <a:xfrm>
              <a:off x="8397284" y="2442133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412656-810A-105A-1B3F-BE5317CEB449}"/>
                </a:ext>
              </a:extLst>
            </p:cNvPr>
            <p:cNvSpPr/>
            <p:nvPr/>
          </p:nvSpPr>
          <p:spPr>
            <a:xfrm rot="10800000">
              <a:off x="8414951" y="261705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r>
                <a:rPr lang="en-CN" dirty="0"/>
                <a:t>ocal cache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8B118A-F321-5CF6-ABCF-D29A1F67A6AB}"/>
              </a:ext>
            </a:extLst>
          </p:cNvPr>
          <p:cNvGrpSpPr/>
          <p:nvPr/>
        </p:nvGrpSpPr>
        <p:grpSpPr>
          <a:xfrm rot="10800000">
            <a:off x="5167631" y="4675403"/>
            <a:ext cx="1532405" cy="761374"/>
            <a:chOff x="8379617" y="2267208"/>
            <a:chExt cx="2024772" cy="101196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B017C8-C8D4-BC10-8EEB-FF8F281C6E88}"/>
                </a:ext>
              </a:extLst>
            </p:cNvPr>
            <p:cNvSpPr/>
            <p:nvPr/>
          </p:nvSpPr>
          <p:spPr>
            <a:xfrm>
              <a:off x="8379617" y="226720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047A3E-1712-850B-3DF0-8A29835B0C8B}"/>
                </a:ext>
              </a:extLst>
            </p:cNvPr>
            <p:cNvSpPr/>
            <p:nvPr/>
          </p:nvSpPr>
          <p:spPr>
            <a:xfrm>
              <a:off x="8397284" y="2442133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77F5F9-F7B0-D319-D3D9-E2B5FB51A3CF}"/>
                </a:ext>
              </a:extLst>
            </p:cNvPr>
            <p:cNvSpPr/>
            <p:nvPr/>
          </p:nvSpPr>
          <p:spPr>
            <a:xfrm rot="10800000">
              <a:off x="8414951" y="261705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Resync</a:t>
              </a:r>
              <a:r>
                <a:rPr lang="en-CN" dirty="0"/>
                <a:t> cache</a:t>
              </a:r>
            </a:p>
          </p:txBody>
        </p:sp>
      </p:grpSp>
      <p:sp>
        <p:nvSpPr>
          <p:cNvPr id="33" name="Frame 32">
            <a:extLst>
              <a:ext uri="{FF2B5EF4-FFF2-40B4-BE49-F238E27FC236}">
                <a16:creationId xmlns:a16="http://schemas.microsoft.com/office/drawing/2014/main" id="{632CFAD2-2903-CA91-5728-364620325E30}"/>
              </a:ext>
            </a:extLst>
          </p:cNvPr>
          <p:cNvSpPr/>
          <p:nvPr/>
        </p:nvSpPr>
        <p:spPr>
          <a:xfrm>
            <a:off x="9862928" y="2100648"/>
            <a:ext cx="1989438" cy="3445474"/>
          </a:xfrm>
          <a:prstGeom prst="frame">
            <a:avLst>
              <a:gd name="adj1" fmla="val 128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FF35C7-7140-7A94-61FA-6B7F55B8EDCC}"/>
              </a:ext>
            </a:extLst>
          </p:cNvPr>
          <p:cNvSpPr txBox="1"/>
          <p:nvPr/>
        </p:nvSpPr>
        <p:spPr>
          <a:xfrm>
            <a:off x="10122443" y="371492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Polaris</a:t>
            </a:r>
            <a:r>
              <a:rPr lang="en-CN" dirty="0"/>
              <a:t> server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6A3AC4-FA65-852C-0881-7711D95899B8}"/>
              </a:ext>
            </a:extLst>
          </p:cNvPr>
          <p:cNvCxnSpPr>
            <a:cxnSpLocks/>
          </p:cNvCxnSpPr>
          <p:nvPr/>
        </p:nvCxnSpPr>
        <p:spPr>
          <a:xfrm>
            <a:off x="8958477" y="2335083"/>
            <a:ext cx="904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7485639-F5BF-320C-FC96-E08ABDB99C88}"/>
              </a:ext>
            </a:extLst>
          </p:cNvPr>
          <p:cNvSpPr/>
          <p:nvPr/>
        </p:nvSpPr>
        <p:spPr>
          <a:xfrm>
            <a:off x="6962420" y="2211517"/>
            <a:ext cx="1996058" cy="66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api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10CF0D-7B7E-6520-C9C1-370861005351}"/>
              </a:ext>
            </a:extLst>
          </p:cNvPr>
          <p:cNvCxnSpPr>
            <a:cxnSpLocks/>
            <a:stCxn id="21" idx="3"/>
            <a:endCxn id="31" idx="6"/>
          </p:cNvCxnSpPr>
          <p:nvPr/>
        </p:nvCxnSpPr>
        <p:spPr>
          <a:xfrm flipV="1">
            <a:off x="4094512" y="5056090"/>
            <a:ext cx="1086490" cy="32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F5C982-C55D-EC2B-2C16-EC65EA73C9AD}"/>
              </a:ext>
            </a:extLst>
          </p:cNvPr>
          <p:cNvSpPr txBox="1"/>
          <p:nvPr/>
        </p:nvSpPr>
        <p:spPr>
          <a:xfrm>
            <a:off x="4115388" y="473255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watch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6282AD-FE9A-8973-0765-773FF6C513C7}"/>
              </a:ext>
            </a:extLst>
          </p:cNvPr>
          <p:cNvCxnSpPr>
            <a:cxnSpLocks/>
            <a:stCxn id="21" idx="0"/>
            <a:endCxn id="36" idx="1"/>
          </p:cNvCxnSpPr>
          <p:nvPr/>
        </p:nvCxnSpPr>
        <p:spPr>
          <a:xfrm flipV="1">
            <a:off x="3486814" y="2542400"/>
            <a:ext cx="3475606" cy="208932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85A34DF-0F7A-E8BD-7C5F-D84AFE1675EB}"/>
              </a:ext>
            </a:extLst>
          </p:cNvPr>
          <p:cNvSpPr txBox="1"/>
          <p:nvPr/>
        </p:nvSpPr>
        <p:spPr>
          <a:xfrm rot="19778668">
            <a:off x="4396131" y="3085395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CN" dirty="0"/>
              <a:t>ync through api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B377F3-FCB7-A9AA-1AB2-559CEB536C28}"/>
              </a:ext>
            </a:extLst>
          </p:cNvPr>
          <p:cNvCxnSpPr>
            <a:cxnSpLocks/>
          </p:cNvCxnSpPr>
          <p:nvPr/>
        </p:nvCxnSpPr>
        <p:spPr>
          <a:xfrm>
            <a:off x="8958477" y="2693771"/>
            <a:ext cx="904451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506ED7-53DC-2E27-6794-09121BDDE01C}"/>
              </a:ext>
            </a:extLst>
          </p:cNvPr>
          <p:cNvCxnSpPr>
            <a:cxnSpLocks/>
            <a:stCxn id="25" idx="6"/>
          </p:cNvCxnSpPr>
          <p:nvPr/>
        </p:nvCxnSpPr>
        <p:spPr>
          <a:xfrm flipH="1">
            <a:off x="3505337" y="4213351"/>
            <a:ext cx="1732164" cy="414967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EF1EA0-1A3F-359E-EAA1-60BC168B0B0B}"/>
              </a:ext>
            </a:extLst>
          </p:cNvPr>
          <p:cNvSpPr txBox="1"/>
          <p:nvPr/>
        </p:nvSpPr>
        <p:spPr>
          <a:xfrm rot="20926102">
            <a:off x="4245086" y="431353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update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34DF8F-76F5-EB6B-84DD-6954412237EB}"/>
              </a:ext>
            </a:extLst>
          </p:cNvPr>
          <p:cNvSpPr/>
          <p:nvPr/>
        </p:nvSpPr>
        <p:spPr>
          <a:xfrm>
            <a:off x="7650947" y="3688017"/>
            <a:ext cx="635290" cy="188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定时任务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DD5B65E-5600-E75C-EAC6-E833C5B972B2}"/>
              </a:ext>
            </a:extLst>
          </p:cNvPr>
          <p:cNvCxnSpPr>
            <a:cxnSpLocks/>
            <a:stCxn id="26" idx="2"/>
            <a:endCxn id="52" idx="1"/>
          </p:cNvCxnSpPr>
          <p:nvPr/>
        </p:nvCxnSpPr>
        <p:spPr>
          <a:xfrm>
            <a:off x="6617800" y="4076406"/>
            <a:ext cx="1033147" cy="5519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CEE3F27-2B4F-A21A-7372-1CB82EE79C08}"/>
              </a:ext>
            </a:extLst>
          </p:cNvPr>
          <p:cNvCxnSpPr>
            <a:cxnSpLocks/>
            <a:stCxn id="31" idx="2"/>
            <a:endCxn id="52" idx="1"/>
          </p:cNvCxnSpPr>
          <p:nvPr/>
        </p:nvCxnSpPr>
        <p:spPr>
          <a:xfrm flipV="1">
            <a:off x="6686665" y="4628318"/>
            <a:ext cx="964282" cy="42777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930103-BE23-BD53-1D52-9D5189959302}"/>
              </a:ext>
            </a:extLst>
          </p:cNvPr>
          <p:cNvCxnSpPr>
            <a:cxnSpLocks/>
            <a:stCxn id="52" idx="0"/>
            <a:endCxn id="36" idx="2"/>
          </p:cNvCxnSpPr>
          <p:nvPr/>
        </p:nvCxnSpPr>
        <p:spPr>
          <a:xfrm flipH="1" flipV="1">
            <a:off x="7960449" y="2873283"/>
            <a:ext cx="8143" cy="81473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CBC65F6-3EDE-DB89-E67E-7EF311A8C453}"/>
              </a:ext>
            </a:extLst>
          </p:cNvPr>
          <p:cNvSpPr txBox="1"/>
          <p:nvPr/>
        </p:nvSpPr>
        <p:spPr>
          <a:xfrm>
            <a:off x="6856049" y="444247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diff</a:t>
            </a:r>
          </a:p>
        </p:txBody>
      </p:sp>
    </p:spTree>
    <p:extLst>
      <p:ext uri="{BB962C8B-B14F-4D97-AF65-F5344CB8AC3E}">
        <p14:creationId xmlns:p14="http://schemas.microsoft.com/office/powerpoint/2010/main" val="197617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51" grpId="0"/>
      <p:bldP spid="52" grpId="0" animBg="1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3B3D-2C92-BFD8-2FB5-80F47EA4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停机同步</a:t>
            </a:r>
            <a:r>
              <a:rPr lang="en-CN" dirty="0"/>
              <a:t>解决方案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97354C4-005D-1033-E615-A3D297175C33}"/>
              </a:ext>
            </a:extLst>
          </p:cNvPr>
          <p:cNvSpPr/>
          <p:nvPr/>
        </p:nvSpPr>
        <p:spPr>
          <a:xfrm>
            <a:off x="358341" y="2224216"/>
            <a:ext cx="1989438" cy="827903"/>
          </a:xfrm>
          <a:prstGeom prst="frame">
            <a:avLst>
              <a:gd name="adj1" fmla="val 43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32DD0-A677-45B7-548E-56A8CC5D7919}"/>
              </a:ext>
            </a:extLst>
          </p:cNvPr>
          <p:cNvSpPr txBox="1"/>
          <p:nvPr/>
        </p:nvSpPr>
        <p:spPr>
          <a:xfrm>
            <a:off x="753758" y="245350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CN" dirty="0"/>
              <a:t>8s server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72FA6A4-1D41-DA69-183D-CBBA300A4411}"/>
              </a:ext>
            </a:extLst>
          </p:cNvPr>
          <p:cNvSpPr/>
          <p:nvPr/>
        </p:nvSpPr>
        <p:spPr>
          <a:xfrm>
            <a:off x="358341" y="3715264"/>
            <a:ext cx="1989438" cy="1832920"/>
          </a:xfrm>
          <a:prstGeom prst="frame">
            <a:avLst>
              <a:gd name="adj1" fmla="val 237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E64B23-A79E-173E-64D7-D59B5F95581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353060" y="3052118"/>
            <a:ext cx="0" cy="663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B5DE0C-3F94-91DA-2593-246CFE906B90}"/>
              </a:ext>
            </a:extLst>
          </p:cNvPr>
          <p:cNvSpPr txBox="1"/>
          <p:nvPr/>
        </p:nvSpPr>
        <p:spPr>
          <a:xfrm>
            <a:off x="722919" y="389581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CN" dirty="0"/>
              <a:t>8s client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0E0BA-7B30-6464-382A-03454C7050DD}"/>
              </a:ext>
            </a:extLst>
          </p:cNvPr>
          <p:cNvSpPr/>
          <p:nvPr/>
        </p:nvSpPr>
        <p:spPr>
          <a:xfrm>
            <a:off x="1132382" y="4631724"/>
            <a:ext cx="12153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informer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A7C949-A464-486F-554A-F1F2B520E6F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347779" y="5088924"/>
            <a:ext cx="5189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ame 18">
            <a:extLst>
              <a:ext uri="{FF2B5EF4-FFF2-40B4-BE49-F238E27FC236}">
                <a16:creationId xmlns:a16="http://schemas.microsoft.com/office/drawing/2014/main" id="{77D15B2B-10DD-65E0-4D3A-739DB6C17989}"/>
              </a:ext>
            </a:extLst>
          </p:cNvPr>
          <p:cNvSpPr/>
          <p:nvPr/>
        </p:nvSpPr>
        <p:spPr>
          <a:xfrm>
            <a:off x="2879115" y="2224217"/>
            <a:ext cx="6067173" cy="3323968"/>
          </a:xfrm>
          <a:prstGeom prst="frame">
            <a:avLst>
              <a:gd name="adj1" fmla="val 88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DBFDD6-BE97-FC62-8884-0444AF7A74A1}"/>
              </a:ext>
            </a:extLst>
          </p:cNvPr>
          <p:cNvSpPr txBox="1"/>
          <p:nvPr/>
        </p:nvSpPr>
        <p:spPr>
          <a:xfrm>
            <a:off x="3221588" y="2453501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Polaris controller</a:t>
            </a:r>
            <a:endParaRPr lang="en-C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FD032A-5C2F-A8D7-C47D-975511395F0C}"/>
              </a:ext>
            </a:extLst>
          </p:cNvPr>
          <p:cNvSpPr/>
          <p:nvPr/>
        </p:nvSpPr>
        <p:spPr>
          <a:xfrm>
            <a:off x="2879115" y="4631724"/>
            <a:ext cx="12153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handler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41A108-CAD6-2EAE-C354-946E38A23FA8}"/>
              </a:ext>
            </a:extLst>
          </p:cNvPr>
          <p:cNvGrpSpPr/>
          <p:nvPr/>
        </p:nvGrpSpPr>
        <p:grpSpPr>
          <a:xfrm rot="10800000">
            <a:off x="5212766" y="3680283"/>
            <a:ext cx="1417402" cy="792247"/>
            <a:chOff x="8379617" y="2267208"/>
            <a:chExt cx="2024772" cy="101196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E4B88A0-CB0C-A891-A376-AF30990D68B5}"/>
                </a:ext>
              </a:extLst>
            </p:cNvPr>
            <p:cNvSpPr/>
            <p:nvPr/>
          </p:nvSpPr>
          <p:spPr>
            <a:xfrm>
              <a:off x="8379617" y="226720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AF2E597-3960-7299-9EF3-41189CF1B2BD}"/>
                </a:ext>
              </a:extLst>
            </p:cNvPr>
            <p:cNvSpPr/>
            <p:nvPr/>
          </p:nvSpPr>
          <p:spPr>
            <a:xfrm>
              <a:off x="8397284" y="2442133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412656-810A-105A-1B3F-BE5317CEB449}"/>
                </a:ext>
              </a:extLst>
            </p:cNvPr>
            <p:cNvSpPr/>
            <p:nvPr/>
          </p:nvSpPr>
          <p:spPr>
            <a:xfrm rot="10800000">
              <a:off x="8414951" y="261705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r>
                <a:rPr lang="en-CN" dirty="0"/>
                <a:t>ocal cache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8B118A-F321-5CF6-ABCF-D29A1F67A6AB}"/>
              </a:ext>
            </a:extLst>
          </p:cNvPr>
          <p:cNvGrpSpPr/>
          <p:nvPr/>
        </p:nvGrpSpPr>
        <p:grpSpPr>
          <a:xfrm rot="10800000">
            <a:off x="5167631" y="4675403"/>
            <a:ext cx="1532405" cy="761374"/>
            <a:chOff x="8379617" y="2267208"/>
            <a:chExt cx="2024772" cy="101196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B017C8-C8D4-BC10-8EEB-FF8F281C6E88}"/>
                </a:ext>
              </a:extLst>
            </p:cNvPr>
            <p:cNvSpPr/>
            <p:nvPr/>
          </p:nvSpPr>
          <p:spPr>
            <a:xfrm>
              <a:off x="8379617" y="226720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047A3E-1712-850B-3DF0-8A29835B0C8B}"/>
                </a:ext>
              </a:extLst>
            </p:cNvPr>
            <p:cNvSpPr/>
            <p:nvPr/>
          </p:nvSpPr>
          <p:spPr>
            <a:xfrm>
              <a:off x="8397284" y="2442133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77F5F9-F7B0-D319-D3D9-E2B5FB51A3CF}"/>
                </a:ext>
              </a:extLst>
            </p:cNvPr>
            <p:cNvSpPr/>
            <p:nvPr/>
          </p:nvSpPr>
          <p:spPr>
            <a:xfrm rot="10800000">
              <a:off x="8414951" y="2617058"/>
              <a:ext cx="1989438" cy="662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Resync</a:t>
              </a:r>
              <a:r>
                <a:rPr lang="en-CN" dirty="0"/>
                <a:t> cache</a:t>
              </a:r>
            </a:p>
          </p:txBody>
        </p:sp>
      </p:grpSp>
      <p:sp>
        <p:nvSpPr>
          <p:cNvPr id="33" name="Frame 32">
            <a:extLst>
              <a:ext uri="{FF2B5EF4-FFF2-40B4-BE49-F238E27FC236}">
                <a16:creationId xmlns:a16="http://schemas.microsoft.com/office/drawing/2014/main" id="{632CFAD2-2903-CA91-5728-364620325E30}"/>
              </a:ext>
            </a:extLst>
          </p:cNvPr>
          <p:cNvSpPr/>
          <p:nvPr/>
        </p:nvSpPr>
        <p:spPr>
          <a:xfrm>
            <a:off x="9862928" y="2100648"/>
            <a:ext cx="1989438" cy="3445474"/>
          </a:xfrm>
          <a:prstGeom prst="frame">
            <a:avLst>
              <a:gd name="adj1" fmla="val 128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FF35C7-7140-7A94-61FA-6B7F55B8EDCC}"/>
              </a:ext>
            </a:extLst>
          </p:cNvPr>
          <p:cNvSpPr txBox="1"/>
          <p:nvPr/>
        </p:nvSpPr>
        <p:spPr>
          <a:xfrm>
            <a:off x="10122443" y="371492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Polaris</a:t>
            </a:r>
            <a:r>
              <a:rPr lang="en-CN" dirty="0"/>
              <a:t> server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485639-F5BF-320C-FC96-E08ABDB99C88}"/>
              </a:ext>
            </a:extLst>
          </p:cNvPr>
          <p:cNvSpPr/>
          <p:nvPr/>
        </p:nvSpPr>
        <p:spPr>
          <a:xfrm>
            <a:off x="6962420" y="2211517"/>
            <a:ext cx="1996058" cy="66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api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10CF0D-7B7E-6520-C9C1-370861005351}"/>
              </a:ext>
            </a:extLst>
          </p:cNvPr>
          <p:cNvCxnSpPr>
            <a:cxnSpLocks/>
            <a:stCxn id="21" idx="3"/>
            <a:endCxn id="31" idx="6"/>
          </p:cNvCxnSpPr>
          <p:nvPr/>
        </p:nvCxnSpPr>
        <p:spPr>
          <a:xfrm flipV="1">
            <a:off x="4094512" y="5056090"/>
            <a:ext cx="1086490" cy="32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F5C982-C55D-EC2B-2C16-EC65EA73C9AD}"/>
              </a:ext>
            </a:extLst>
          </p:cNvPr>
          <p:cNvSpPr txBox="1"/>
          <p:nvPr/>
        </p:nvSpPr>
        <p:spPr>
          <a:xfrm>
            <a:off x="4115388" y="473255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watch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34DF8F-76F5-EB6B-84DD-6954412237EB}"/>
              </a:ext>
            </a:extLst>
          </p:cNvPr>
          <p:cNvSpPr/>
          <p:nvPr/>
        </p:nvSpPr>
        <p:spPr>
          <a:xfrm>
            <a:off x="7650947" y="3688017"/>
            <a:ext cx="635290" cy="188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定时任务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DD5B65E-5600-E75C-EAC6-E833C5B972B2}"/>
              </a:ext>
            </a:extLst>
          </p:cNvPr>
          <p:cNvCxnSpPr>
            <a:cxnSpLocks/>
            <a:stCxn id="26" idx="2"/>
            <a:endCxn id="52" idx="1"/>
          </p:cNvCxnSpPr>
          <p:nvPr/>
        </p:nvCxnSpPr>
        <p:spPr>
          <a:xfrm>
            <a:off x="6617800" y="4076406"/>
            <a:ext cx="1033147" cy="5519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CEE3F27-2B4F-A21A-7372-1CB82EE79C08}"/>
              </a:ext>
            </a:extLst>
          </p:cNvPr>
          <p:cNvCxnSpPr>
            <a:cxnSpLocks/>
            <a:stCxn id="31" idx="2"/>
            <a:endCxn id="52" idx="1"/>
          </p:cNvCxnSpPr>
          <p:nvPr/>
        </p:nvCxnSpPr>
        <p:spPr>
          <a:xfrm flipV="1">
            <a:off x="6686665" y="4628318"/>
            <a:ext cx="964282" cy="42777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930103-BE23-BD53-1D52-9D5189959302}"/>
              </a:ext>
            </a:extLst>
          </p:cNvPr>
          <p:cNvCxnSpPr>
            <a:cxnSpLocks/>
            <a:stCxn id="52" idx="0"/>
            <a:endCxn id="36" idx="2"/>
          </p:cNvCxnSpPr>
          <p:nvPr/>
        </p:nvCxnSpPr>
        <p:spPr>
          <a:xfrm flipH="1" flipV="1">
            <a:off x="7960449" y="2873283"/>
            <a:ext cx="8143" cy="81473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CBC65F6-3EDE-DB89-E67E-7EF311A8C453}"/>
              </a:ext>
            </a:extLst>
          </p:cNvPr>
          <p:cNvSpPr txBox="1"/>
          <p:nvPr/>
        </p:nvSpPr>
        <p:spPr>
          <a:xfrm>
            <a:off x="6856049" y="444247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diff</a:t>
            </a:r>
          </a:p>
        </p:txBody>
      </p:sp>
      <p:sp>
        <p:nvSpPr>
          <p:cNvPr id="38" name="Rectangle 51">
            <a:extLst>
              <a:ext uri="{FF2B5EF4-FFF2-40B4-BE49-F238E27FC236}">
                <a16:creationId xmlns:a16="http://schemas.microsoft.com/office/drawing/2014/main" id="{E21A3C0A-8D0A-4B20-A741-3987812EC1FE}"/>
              </a:ext>
            </a:extLst>
          </p:cNvPr>
          <p:cNvSpPr/>
          <p:nvPr/>
        </p:nvSpPr>
        <p:spPr>
          <a:xfrm>
            <a:off x="5267793" y="2211517"/>
            <a:ext cx="1236712" cy="65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健康检查</a:t>
            </a:r>
            <a:endParaRPr lang="en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39" name="Straight Arrow Connector 67">
            <a:extLst>
              <a:ext uri="{FF2B5EF4-FFF2-40B4-BE49-F238E27FC236}">
                <a16:creationId xmlns:a16="http://schemas.microsoft.com/office/drawing/2014/main" id="{F55CB41A-9D2D-45C3-AA47-DF8954A53C2F}"/>
              </a:ext>
            </a:extLst>
          </p:cNvPr>
          <p:cNvCxnSpPr>
            <a:cxnSpLocks/>
            <a:stCxn id="38" idx="3"/>
            <a:endCxn id="36" idx="1"/>
          </p:cNvCxnSpPr>
          <p:nvPr/>
        </p:nvCxnSpPr>
        <p:spPr>
          <a:xfrm>
            <a:off x="6504505" y="2537753"/>
            <a:ext cx="457915" cy="464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4">
            <a:extLst>
              <a:ext uri="{FF2B5EF4-FFF2-40B4-BE49-F238E27FC236}">
                <a16:creationId xmlns:a16="http://schemas.microsoft.com/office/drawing/2014/main" id="{286C48BC-F58A-4FFF-8055-02AFAAF22006}"/>
              </a:ext>
            </a:extLst>
          </p:cNvPr>
          <p:cNvCxnSpPr>
            <a:cxnSpLocks/>
          </p:cNvCxnSpPr>
          <p:nvPr/>
        </p:nvCxnSpPr>
        <p:spPr>
          <a:xfrm>
            <a:off x="8958477" y="2335083"/>
            <a:ext cx="904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34">
            <a:extLst>
              <a:ext uri="{FF2B5EF4-FFF2-40B4-BE49-F238E27FC236}">
                <a16:creationId xmlns:a16="http://schemas.microsoft.com/office/drawing/2014/main" id="{ADBB729F-97EA-409D-8EB0-BA085486B5F1}"/>
              </a:ext>
            </a:extLst>
          </p:cNvPr>
          <p:cNvCxnSpPr>
            <a:cxnSpLocks/>
            <a:endCxn id="36" idx="3"/>
          </p:cNvCxnSpPr>
          <p:nvPr/>
        </p:nvCxnSpPr>
        <p:spPr>
          <a:xfrm flipH="1" flipV="1">
            <a:off x="8958478" y="2542400"/>
            <a:ext cx="892260" cy="9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34">
            <a:extLst>
              <a:ext uri="{FF2B5EF4-FFF2-40B4-BE49-F238E27FC236}">
                <a16:creationId xmlns:a16="http://schemas.microsoft.com/office/drawing/2014/main" id="{A42BE37A-2D9A-4422-89C4-492E2360F728}"/>
              </a:ext>
            </a:extLst>
          </p:cNvPr>
          <p:cNvCxnSpPr>
            <a:cxnSpLocks/>
          </p:cNvCxnSpPr>
          <p:nvPr/>
        </p:nvCxnSpPr>
        <p:spPr>
          <a:xfrm flipH="1">
            <a:off x="6455146" y="2749921"/>
            <a:ext cx="505831" cy="4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34">
            <a:extLst>
              <a:ext uri="{FF2B5EF4-FFF2-40B4-BE49-F238E27FC236}">
                <a16:creationId xmlns:a16="http://schemas.microsoft.com/office/drawing/2014/main" id="{F7748A45-C959-470E-A0FA-9CE3A4A1F97A}"/>
              </a:ext>
            </a:extLst>
          </p:cNvPr>
          <p:cNvCxnSpPr>
            <a:cxnSpLocks/>
            <a:stCxn id="38" idx="2"/>
            <a:endCxn id="27" idx="0"/>
          </p:cNvCxnSpPr>
          <p:nvPr/>
        </p:nvCxnSpPr>
        <p:spPr>
          <a:xfrm>
            <a:off x="5886149" y="2863989"/>
            <a:ext cx="22951" cy="816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76">
            <a:extLst>
              <a:ext uri="{FF2B5EF4-FFF2-40B4-BE49-F238E27FC236}">
                <a16:creationId xmlns:a16="http://schemas.microsoft.com/office/drawing/2014/main" id="{5373FC87-9AC6-4531-848D-1ACC40D1500D}"/>
              </a:ext>
            </a:extLst>
          </p:cNvPr>
          <p:cNvSpPr txBox="1"/>
          <p:nvPr/>
        </p:nvSpPr>
        <p:spPr>
          <a:xfrm>
            <a:off x="5827351" y="304379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clear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3327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6EE3-1DB7-04C0-8D97-97189A37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本地开发环境推荐</a:t>
            </a:r>
          </a:p>
        </p:txBody>
      </p:sp>
      <p:pic>
        <p:nvPicPr>
          <p:cNvPr id="6146" name="Picture 2" descr="Image result for docker">
            <a:extLst>
              <a:ext uri="{FF2B5EF4-FFF2-40B4-BE49-F238E27FC236}">
                <a16:creationId xmlns:a16="http://schemas.microsoft.com/office/drawing/2014/main" id="{A9DE3912-5339-179D-CE12-5B451C33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49" y="2131356"/>
            <a:ext cx="908161" cy="908161"/>
          </a:xfrm>
          <a:prstGeom prst="rect">
            <a:avLst/>
          </a:prstGeom>
          <a:noFill/>
          <a:effectLst>
            <a:softEdge rad="19645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nikube - Rapid Dev &amp; Testing for Kubernetes - The Couchbase Blog">
            <a:extLst>
              <a:ext uri="{FF2B5EF4-FFF2-40B4-BE49-F238E27FC236}">
                <a16:creationId xmlns:a16="http://schemas.microsoft.com/office/drawing/2014/main" id="{AD0B9627-6DB9-9D7E-A603-156D4F9E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17" y="2165971"/>
            <a:ext cx="2975030" cy="838930"/>
          </a:xfrm>
          <a:prstGeom prst="rect">
            <a:avLst/>
          </a:prstGeom>
          <a:noFill/>
          <a:effectLst>
            <a:softEdge rad="7873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15E574-70DE-48C1-066B-249EDE7B0769}"/>
              </a:ext>
            </a:extLst>
          </p:cNvPr>
          <p:cNvSpPr/>
          <p:nvPr/>
        </p:nvSpPr>
        <p:spPr>
          <a:xfrm>
            <a:off x="3096714" y="2331989"/>
            <a:ext cx="3586699" cy="506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eval $(</a:t>
            </a:r>
            <a:r>
              <a:rPr lang="en-US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minikube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docker-env)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794416-F695-BB26-FBA2-4B49F6F815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189"/>
          <a:stretch/>
        </p:blipFill>
        <p:spPr>
          <a:xfrm>
            <a:off x="1419494" y="4325519"/>
            <a:ext cx="4166848" cy="163926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189FE0-1C9C-1E6A-5EA4-E45FFBF71D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660"/>
          <a:stretch/>
        </p:blipFill>
        <p:spPr>
          <a:xfrm>
            <a:off x="6372187" y="4573651"/>
            <a:ext cx="4505392" cy="11429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3ADC729-78CE-D7BD-D2E5-B90A51E944E0}"/>
              </a:ext>
            </a:extLst>
          </p:cNvPr>
          <p:cNvSpPr/>
          <p:nvPr/>
        </p:nvSpPr>
        <p:spPr>
          <a:xfrm>
            <a:off x="1250222" y="3730094"/>
            <a:ext cx="4505392" cy="506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minikube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service –n </a:t>
            </a:r>
            <a:r>
              <a:rPr lang="en-US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polaris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-system --all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558D15-678E-D862-0D12-5EA251349CCA}"/>
              </a:ext>
            </a:extLst>
          </p:cNvPr>
          <p:cNvSpPr/>
          <p:nvPr/>
        </p:nvSpPr>
        <p:spPr>
          <a:xfrm>
            <a:off x="6372187" y="3730094"/>
            <a:ext cx="4505392" cy="506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minikube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dashboard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F4E26E-507D-7B51-6C82-7EDAF320EAAF}"/>
              </a:ext>
            </a:extLst>
          </p:cNvPr>
          <p:cNvCxnSpPr>
            <a:cxnSpLocks/>
            <a:stCxn id="6146" idx="3"/>
            <a:endCxn id="8" idx="1"/>
          </p:cNvCxnSpPr>
          <p:nvPr/>
        </p:nvCxnSpPr>
        <p:spPr>
          <a:xfrm>
            <a:off x="2163610" y="2585437"/>
            <a:ext cx="933104" cy="0"/>
          </a:xfrm>
          <a:prstGeom prst="straightConnector1">
            <a:avLst/>
          </a:pr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3C0348E-ECEB-7DA0-59C6-6FE7BF1BCF8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683413" y="2585437"/>
            <a:ext cx="933104" cy="0"/>
          </a:xfrm>
          <a:prstGeom prst="straightConnector1">
            <a:avLst/>
          </a:pr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8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80</TotalTime>
  <Words>110</Words>
  <Application>Microsoft Office PowerPoint</Application>
  <PresentationFormat>宽屏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Microsoft JhengHei UI</vt:lpstr>
      <vt:lpstr>Microsoft YaHei UI</vt:lpstr>
      <vt:lpstr>Arial</vt:lpstr>
      <vt:lpstr>Century Gothic</vt:lpstr>
      <vt:lpstr>Mesh</vt:lpstr>
      <vt:lpstr>Polaris controller</vt:lpstr>
      <vt:lpstr>基本原理</vt:lpstr>
      <vt:lpstr>PowerPoint 演示文稿</vt:lpstr>
      <vt:lpstr>Polaris controller 位置</vt:lpstr>
      <vt:lpstr>当前支持的同步类型</vt:lpstr>
      <vt:lpstr>当前缺陷</vt:lpstr>
      <vt:lpstr>定时对账解决方案</vt:lpstr>
      <vt:lpstr>停机同步解决方案</vt:lpstr>
      <vt:lpstr>本地开发环境推荐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 controller</dc:title>
  <dc:creator>李 豪</dc:creator>
  <cp:lastModifiedBy>T186798</cp:lastModifiedBy>
  <cp:revision>4</cp:revision>
  <dcterms:created xsi:type="dcterms:W3CDTF">2022-10-30T10:50:50Z</dcterms:created>
  <dcterms:modified xsi:type="dcterms:W3CDTF">2022-10-31T04:51:59Z</dcterms:modified>
</cp:coreProperties>
</file>